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26"/>
  </p:notesMasterIdLst>
  <p:sldIdLst>
    <p:sldId id="296" r:id="rId2"/>
    <p:sldId id="279" r:id="rId3"/>
    <p:sldId id="275" r:id="rId4"/>
    <p:sldId id="292" r:id="rId5"/>
    <p:sldId id="291" r:id="rId6"/>
    <p:sldId id="269" r:id="rId7"/>
    <p:sldId id="277" r:id="rId8"/>
    <p:sldId id="276" r:id="rId9"/>
    <p:sldId id="300" r:id="rId10"/>
    <p:sldId id="301" r:id="rId11"/>
    <p:sldId id="280" r:id="rId12"/>
    <p:sldId id="281" r:id="rId13"/>
    <p:sldId id="282" r:id="rId14"/>
    <p:sldId id="285" r:id="rId15"/>
    <p:sldId id="286" r:id="rId16"/>
    <p:sldId id="289" r:id="rId17"/>
    <p:sldId id="265" r:id="rId18"/>
    <p:sldId id="293" r:id="rId19"/>
    <p:sldId id="288" r:id="rId20"/>
    <p:sldId id="264" r:id="rId21"/>
    <p:sldId id="295" r:id="rId22"/>
    <p:sldId id="297" r:id="rId23"/>
    <p:sldId id="299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8ECF0"/>
    <a:srgbClr val="C0E3EE"/>
    <a:srgbClr val="B4E9FA"/>
    <a:srgbClr val="5BD4FF"/>
    <a:srgbClr val="79C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-2328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BB2E-4783-544C-9BFC-1AFE6790D4B7}" type="datetimeFigureOut">
              <a:rPr lang="en-US" smtClean="0"/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6FDE-E28B-3E4E-9D27-7B4DA23A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9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6/1/2014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-for-everyone.com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health-for-everyon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FE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751" y="881063"/>
            <a:ext cx="4336026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9" descr="~max000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913" y="298450"/>
            <a:ext cx="3887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22155" y="5738618"/>
            <a:ext cx="7978274" cy="461665"/>
          </a:xfrm>
          <a:prstGeom prst="rect">
            <a:avLst/>
          </a:prstGeom>
          <a:solidFill>
            <a:srgbClr val="5BD4FF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Arial"/>
                <a:cs typeface="Arial"/>
              </a:rPr>
              <a:t>Please visit our website at </a:t>
            </a:r>
            <a:r>
              <a:rPr lang="en-US" altLang="en-US" sz="2400" b="1" dirty="0" smtClean="0">
                <a:latin typeface="Arial"/>
                <a:cs typeface="Arial"/>
              </a:rPr>
              <a:t>www.Health-For-Everyone.com</a:t>
            </a:r>
            <a:endParaRPr lang="en-US" altLang="en-US" sz="2400" b="1" dirty="0">
              <a:latin typeface="Arial"/>
              <a:cs typeface="Arial"/>
            </a:endParaRPr>
          </a:p>
        </p:txBody>
      </p:sp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Pictures\enhanced trip photos\computer room #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81" y="811166"/>
            <a:ext cx="6567952" cy="492596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3781" y="5324168"/>
            <a:ext cx="6567952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Our training and conference room is ready for medical and nursing students to be trained.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6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914[2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829" y="1033120"/>
            <a:ext cx="6253315" cy="4682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15836" y="5716075"/>
            <a:ext cx="6356566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Dr. </a:t>
            </a:r>
            <a:r>
              <a:rPr lang="en-US" sz="2000" b="1" dirty="0" err="1" smtClean="0"/>
              <a:t>Asem</a:t>
            </a:r>
            <a:r>
              <a:rPr lang="en-US" sz="2000" b="1" dirty="0" smtClean="0"/>
              <a:t> while seeing patients at the </a:t>
            </a:r>
            <a:r>
              <a:rPr lang="en-US" sz="2000" b="1" dirty="0" err="1" smtClean="0"/>
              <a:t>Ghaussy</a:t>
            </a:r>
            <a:r>
              <a:rPr lang="en-US" sz="2000" b="1" dirty="0" smtClean="0"/>
              <a:t> Family Clinic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9853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982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82" y="926346"/>
            <a:ext cx="5928852" cy="4809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3613" y="5859371"/>
            <a:ext cx="6533535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Patient with fluid in her lung and during a diagnostic procedure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447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075" y="942561"/>
            <a:ext cx="5869858" cy="5010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60090" y="5707604"/>
            <a:ext cx="6135331" cy="400110"/>
          </a:xfrm>
          <a:prstGeom prst="rect">
            <a:avLst/>
          </a:prstGeom>
          <a:solidFill>
            <a:srgbClr val="5BD4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Mr. </a:t>
            </a:r>
            <a:r>
              <a:rPr lang="en-US" sz="2000" b="1" dirty="0" err="1" smtClean="0"/>
              <a:t>Khursand</a:t>
            </a:r>
            <a:r>
              <a:rPr lang="en-US" sz="2000" b="1" dirty="0" smtClean="0"/>
              <a:t> our RN helping patients in the clinic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99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932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594" y="1101744"/>
            <a:ext cx="6002593" cy="4421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30602" y="5279936"/>
            <a:ext cx="613532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Generous donations from Afghan American Women Association from Washington D.C.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252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DSC00922[1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1" y="785357"/>
            <a:ext cx="6349168" cy="4878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53613" y="5633899"/>
            <a:ext cx="660727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Children receiving  donations at the clinic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12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na\Pictures\enhanced trip photos\DSC00974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071" y="1139561"/>
            <a:ext cx="5825613" cy="4560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2826" y="5633899"/>
            <a:ext cx="59288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Children receiving donations at the clinic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60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icture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622">
            <a:off x="267499" y="970266"/>
            <a:ext cx="4008522" cy="412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icture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99417">
            <a:off x="4461846" y="1012101"/>
            <a:ext cx="4356310" cy="4137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8489" y="5533266"/>
            <a:ext cx="82556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 Old Face"/>
                <a:cs typeface="Baskerville Old Face"/>
              </a:rPr>
              <a:t>LET’S COME TOGETHER AND PROVIDE A HAPPIER AND HEALTHIER FUTURE FOR OUR CHILDREN OF AFGHANISTAN.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2449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na\Pictures\clinic pic wth jenny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860" y="995515"/>
            <a:ext cx="6577782" cy="493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867" y="5943608"/>
            <a:ext cx="672526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 will restore health and education for our future generations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356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Pictures\enhanced trip photos\Picture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13" y="1341438"/>
            <a:ext cx="6022975" cy="417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0513" y="5516563"/>
            <a:ext cx="602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Let us provide a health care system to help the most unfortunate like this boy with seizures.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09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845" y="828540"/>
            <a:ext cx="6164804" cy="4769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1297856" y="5589814"/>
            <a:ext cx="6415551" cy="7814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latin typeface="Baskerville Old Face"/>
                <a:cs typeface="Baskerville Old Face"/>
              </a:rPr>
              <a:t>Once upon a time, families lived in a country filled with gardens of flowers.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7856" y="524323"/>
            <a:ext cx="6415551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 </a:t>
            </a:r>
            <a:r>
              <a:rPr lang="en-US" sz="2400" b="1" dirty="0" err="1" smtClean="0"/>
              <a:t>Sima’s</a:t>
            </a:r>
            <a:r>
              <a:rPr lang="en-US" sz="2400" b="1" dirty="0" smtClean="0"/>
              <a:t> family home before Russian invasion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938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icture6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495" y="903092"/>
            <a:ext cx="5980057" cy="5184963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234821" y="5245449"/>
            <a:ext cx="67967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askerville Old Face"/>
                <a:cs typeface="Baskerville Old Face"/>
              </a:rPr>
              <a:t>We will pray </a:t>
            </a:r>
            <a:r>
              <a:rPr lang="en-US" sz="2400" b="1" dirty="0">
                <a:latin typeface="Baskerville Old Face"/>
                <a:cs typeface="Baskerville Old Face"/>
              </a:rPr>
              <a:t>for continuous success for the </a:t>
            </a:r>
            <a:r>
              <a:rPr lang="en-US" sz="2400" b="1" dirty="0" smtClean="0">
                <a:latin typeface="Baskerville Old Face"/>
                <a:cs typeface="Baskerville Old Face"/>
              </a:rPr>
              <a:t>clinic to </a:t>
            </a:r>
            <a:r>
              <a:rPr lang="en-US" sz="2400" b="1" dirty="0">
                <a:latin typeface="Baskerville Old Face"/>
                <a:cs typeface="Baskerville Old Face"/>
              </a:rPr>
              <a:t>help the </a:t>
            </a:r>
            <a:r>
              <a:rPr lang="en-US" sz="2400" b="1" dirty="0" smtClean="0">
                <a:latin typeface="Baskerville Old Face"/>
                <a:cs typeface="Baskerville Old Face"/>
              </a:rPr>
              <a:t>needy  people of Afghanistan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184567" y="903092"/>
            <a:ext cx="846985" cy="4342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34820" y="906204"/>
            <a:ext cx="846985" cy="4342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34820" y="746450"/>
            <a:ext cx="6796731" cy="35456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FE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061" y="1194620"/>
            <a:ext cx="1337879" cy="7941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50377" y="2178608"/>
            <a:ext cx="6852857" cy="3046988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263650" indent="-3429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Health For Everyone was founded by Dr. Sima in March 2007</a:t>
            </a:r>
          </a:p>
          <a:p>
            <a:pPr eaLnBrk="1" hangingPunct="1"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Health for Everyone is a non-profit </a:t>
            </a:r>
            <a:r>
              <a:rPr lang="en-US" sz="2400" b="1" dirty="0" smtClean="0">
                <a:solidFill>
                  <a:schemeClr val="bg1"/>
                </a:solidFill>
              </a:rPr>
              <a:t>organization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Health For Everyone is a registered 501c(3) non-</a:t>
            </a:r>
            <a:r>
              <a:rPr lang="en-US" sz="2400" b="1" dirty="0" smtClean="0">
                <a:solidFill>
                  <a:schemeClr val="bg1"/>
                </a:solidFill>
              </a:rPr>
              <a:t>profit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organization </a:t>
            </a:r>
            <a:r>
              <a:rPr lang="en-US" sz="2400" b="1" dirty="0">
                <a:solidFill>
                  <a:schemeClr val="bg1"/>
                </a:solidFill>
              </a:rPr>
              <a:t>with 100% of the donations used to build and run medical </a:t>
            </a:r>
            <a:r>
              <a:rPr lang="en-US" sz="2400" b="1" dirty="0" smtClean="0">
                <a:solidFill>
                  <a:schemeClr val="bg1"/>
                </a:solidFill>
              </a:rPr>
              <a:t>clinics.  Please visit our website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88007" y="5413945"/>
            <a:ext cx="64442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3333CC"/>
                </a:solidFill>
                <a:hlinkClick r:id="rId3"/>
              </a:rPr>
              <a:t>www.Health-For-Everyone.com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pic>
        <p:nvPicPr>
          <p:cNvPr id="7" name="Picture 7" descr="~max0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103" y="1436244"/>
            <a:ext cx="3527172" cy="449263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504514" y="4839343"/>
            <a:ext cx="6227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3333CC"/>
                </a:solidFill>
                <a:hlinkClick r:id="rId2"/>
              </a:rPr>
              <a:t>www.Health-For-Everyone.com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039566" y="3804014"/>
            <a:ext cx="313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Visit our website:</a:t>
            </a:r>
          </a:p>
        </p:txBody>
      </p:sp>
      <p:pic>
        <p:nvPicPr>
          <p:cNvPr id="6" name="Picture 3" descr="HFE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158" y="944914"/>
            <a:ext cx="1434253" cy="124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~max00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369" y="1402102"/>
            <a:ext cx="5048250" cy="449263"/>
          </a:xfrm>
          <a:prstGeom prst="rect">
            <a:avLst/>
          </a:prstGeom>
          <a:noFill/>
          <a:ln w="12700">
            <a:solidFill>
              <a:srgbClr val="EAEAE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45" y="3163730"/>
            <a:ext cx="2000872" cy="1791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106" y="3207974"/>
            <a:ext cx="1353203" cy="18099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01906" y="2243510"/>
            <a:ext cx="680647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askerville Old Face"/>
                <a:cs typeface="Baskerville Old Face"/>
              </a:rPr>
              <a:t> </a:t>
            </a:r>
            <a:r>
              <a:rPr lang="en-US" sz="2800" b="1" dirty="0">
                <a:latin typeface="Baskerville Old Face"/>
                <a:cs typeface="Baskerville Old Face"/>
              </a:rPr>
              <a:t>Donations are critically needed to </a:t>
            </a:r>
            <a:r>
              <a:rPr lang="en-US" sz="2800" b="1" smtClean="0">
                <a:latin typeface="Baskerville Old Face"/>
                <a:cs typeface="Baskerville Old Face"/>
              </a:rPr>
              <a:t>staff, run</a:t>
            </a:r>
            <a:r>
              <a:rPr lang="en-US" sz="2800" b="1" dirty="0">
                <a:latin typeface="Baskerville Old Face"/>
                <a:cs typeface="Baskerville Old Face"/>
              </a:rPr>
              <a:t>, and support </a:t>
            </a:r>
            <a:r>
              <a:rPr lang="en-US" sz="2800" b="1">
                <a:latin typeface="Baskerville Old Face"/>
                <a:cs typeface="Baskerville Old Face"/>
              </a:rPr>
              <a:t>the </a:t>
            </a:r>
            <a:r>
              <a:rPr lang="en-US" sz="2800" b="1" smtClean="0">
                <a:latin typeface="Baskerville Old Face"/>
                <a:cs typeface="Baskerville Old Face"/>
              </a:rPr>
              <a:t>clinic.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052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2396173" y="1374643"/>
            <a:ext cx="4549993" cy="1143000"/>
          </a:xfrm>
          <a:prstGeom prst="rect">
            <a:avLst/>
          </a:prstGeom>
          <a:solidFill>
            <a:srgbClr val="E1F1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sp>
        <p:nvSpPr>
          <p:cNvPr id="3" name="WordArt 32"/>
          <p:cNvSpPr>
            <a:spLocks noChangeArrowheads="1" noChangeShapeType="1" noTextEdit="1"/>
          </p:cNvSpPr>
          <p:nvPr/>
        </p:nvSpPr>
        <p:spPr bwMode="auto">
          <a:xfrm>
            <a:off x="3687036" y="732492"/>
            <a:ext cx="232092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solidFill>
                  <a:schemeClr val="accent2"/>
                </a:solidFill>
                <a:latin typeface="Arial"/>
                <a:cs typeface="Arial"/>
              </a:rPr>
              <a:t>Health For Everyone</a:t>
            </a:r>
          </a:p>
        </p:txBody>
      </p:sp>
      <p:sp>
        <p:nvSpPr>
          <p:cNvPr id="4" name="Text Box 79"/>
          <p:cNvSpPr txBox="1">
            <a:spLocks noChangeArrowheads="1"/>
          </p:cNvSpPr>
          <p:nvPr/>
        </p:nvSpPr>
        <p:spPr bwMode="auto">
          <a:xfrm>
            <a:off x="2403936" y="1393716"/>
            <a:ext cx="4542230" cy="276999"/>
          </a:xfrm>
          <a:prstGeom prst="rect">
            <a:avLst/>
          </a:prstGeom>
          <a:solidFill>
            <a:srgbClr val="FFE8D1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How to Help</a:t>
            </a:r>
          </a:p>
        </p:txBody>
      </p:sp>
      <p:sp>
        <p:nvSpPr>
          <p:cNvPr id="5" name="Text Box 80"/>
          <p:cNvSpPr txBox="1">
            <a:spLocks noChangeArrowheads="1"/>
          </p:cNvSpPr>
          <p:nvPr/>
        </p:nvSpPr>
        <p:spPr bwMode="auto">
          <a:xfrm>
            <a:off x="2403936" y="1723939"/>
            <a:ext cx="3645312" cy="84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1882" tIns="50941" rIns="101882" bIns="50941">
            <a:spAutoFit/>
          </a:bodyPr>
          <a:lstStyle>
            <a:lvl1pPr marL="176213" indent="-176213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1600" b="1" dirty="0" smtClean="0"/>
              <a:t>Make a one time donation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b="1" dirty="0" smtClean="0"/>
              <a:t>Make monthly donations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b="1" dirty="0" smtClean="0"/>
              <a:t>Purchase medical programs </a:t>
            </a:r>
            <a:r>
              <a:rPr lang="en-US" sz="1600" b="1" dirty="0"/>
              <a:t> </a:t>
            </a:r>
            <a:r>
              <a:rPr lang="en-US" sz="1600" b="1" dirty="0" smtClean="0"/>
              <a:t>DVD</a:t>
            </a: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3710970" y="956075"/>
            <a:ext cx="1477962" cy="4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2400" b="1" dirty="0" smtClean="0">
                <a:latin typeface="Script MT Bold" charset="0"/>
              </a:rPr>
              <a:t>Dr. </a:t>
            </a:r>
            <a:r>
              <a:rPr lang="en-US" sz="2400" b="1" dirty="0" err="1" smtClean="0">
                <a:latin typeface="Script MT Bold" charset="0"/>
              </a:rPr>
              <a:t>Sima</a:t>
            </a:r>
            <a:endParaRPr lang="en-US" sz="2400" b="1" dirty="0" smtClean="0">
              <a:latin typeface="Script MT Bold" charset="0"/>
            </a:endParaRPr>
          </a:p>
        </p:txBody>
      </p:sp>
      <p:pic>
        <p:nvPicPr>
          <p:cNvPr id="7" name="Picture 85" descr="Sima 10-04-07med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291" y="1679443"/>
            <a:ext cx="650875" cy="838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2403936" y="2553924"/>
            <a:ext cx="4542230" cy="2971800"/>
          </a:xfrm>
          <a:prstGeom prst="rect">
            <a:avLst/>
          </a:prstGeom>
          <a:solidFill>
            <a:srgbClr val="E1F1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2403936" y="3363149"/>
            <a:ext cx="4542230" cy="2842088"/>
          </a:xfrm>
          <a:prstGeom prst="rect">
            <a:avLst/>
          </a:prstGeom>
          <a:solidFill>
            <a:srgbClr val="D8ECF0"/>
          </a:solidFill>
          <a:ln>
            <a:solidFill>
              <a:schemeClr val="tx1"/>
            </a:solidFill>
          </a:ln>
          <a:effectLst/>
          <a:extLst/>
        </p:spPr>
        <p:txBody>
          <a:bodyPr wrap="square" lIns="101882" tIns="50941" rIns="101882" bIns="50941">
            <a:spAutoFit/>
          </a:bodyPr>
          <a:lstStyle>
            <a:lvl1pPr marL="176213" indent="-176213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Tx/>
              <a:buChar char="•"/>
              <a:defRPr/>
            </a:pPr>
            <a:r>
              <a:rPr lang="en-US" sz="1600" b="1" dirty="0" smtClean="0"/>
              <a:t>Visit Heath-For-</a:t>
            </a:r>
            <a:r>
              <a:rPr lang="en-US" sz="1600" b="1" dirty="0" err="1" smtClean="0"/>
              <a:t>Everyone.com</a:t>
            </a:r>
            <a:r>
              <a:rPr lang="en-US" sz="1600" b="1" dirty="0" smtClean="0"/>
              <a:t> and donate using </a:t>
            </a:r>
            <a:r>
              <a:rPr lang="en-US" sz="1600" b="1" dirty="0" err="1" smtClean="0"/>
              <a:t>Paypal</a:t>
            </a:r>
            <a:r>
              <a:rPr lang="en-US" sz="1600" b="1" dirty="0" smtClean="0"/>
              <a:t>: </a:t>
            </a:r>
            <a:r>
              <a:rPr lang="en-US" sz="1600" b="1" dirty="0" err="1" smtClean="0"/>
              <a:t>sima-md@hotmail.com</a:t>
            </a:r>
            <a:r>
              <a:rPr lang="en-US" sz="1600" b="1" dirty="0" smtClean="0"/>
              <a:t> </a:t>
            </a:r>
          </a:p>
          <a:p>
            <a:pPr algn="just" eaLnBrk="1" hangingPunct="1">
              <a:defRPr/>
            </a:pPr>
            <a:endParaRPr lang="en-US" sz="1400" b="1" dirty="0" smtClean="0"/>
          </a:p>
          <a:p>
            <a:pPr eaLnBrk="1" hangingPunct="1">
              <a:buFontTx/>
              <a:buChar char="•"/>
              <a:defRPr/>
            </a:pPr>
            <a:r>
              <a:rPr lang="en-US" sz="1600" b="1" dirty="0" smtClean="0"/>
              <a:t>Send your tax-deductible donation to:</a:t>
            </a:r>
          </a:p>
          <a:p>
            <a:pPr eaLnBrk="1" hangingPunct="1">
              <a:buFontTx/>
              <a:buChar char="•"/>
              <a:defRPr/>
            </a:pPr>
            <a:endParaRPr lang="en-US" sz="1400" b="1" dirty="0" smtClean="0"/>
          </a:p>
          <a:p>
            <a:pPr eaLnBrk="1" hangingPunct="1">
              <a:buFontTx/>
              <a:buChar char="•"/>
              <a:defRPr/>
            </a:pPr>
            <a:endParaRPr lang="en-US" sz="1400" b="1" dirty="0" smtClean="0"/>
          </a:p>
          <a:p>
            <a:pPr eaLnBrk="1" hangingPunct="1">
              <a:buFontTx/>
              <a:buChar char="•"/>
              <a:defRPr/>
            </a:pPr>
            <a:endParaRPr lang="en-US" sz="1400" b="1" dirty="0" smtClean="0"/>
          </a:p>
          <a:p>
            <a:pPr eaLnBrk="1" hangingPunct="1">
              <a:buFontTx/>
              <a:buChar char="•"/>
              <a:defRPr/>
            </a:pPr>
            <a:endParaRPr lang="en-US" sz="1400" b="1" dirty="0" smtClean="0"/>
          </a:p>
          <a:p>
            <a:pPr eaLnBrk="1" hangingPunct="1">
              <a:buFontTx/>
              <a:buChar char="•"/>
              <a:defRPr/>
            </a:pPr>
            <a:endParaRPr lang="en-US" sz="1400" b="1" dirty="0" smtClean="0"/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 smtClean="0"/>
              <a:t>To purchase medical programs on DVD send an</a:t>
            </a:r>
          </a:p>
          <a:p>
            <a:pPr algn="just" eaLnBrk="1" hangingPunct="1">
              <a:buFontTx/>
              <a:buChar char="•"/>
              <a:defRPr/>
            </a:pPr>
            <a:r>
              <a:rPr lang="en-US" sz="1400" b="1" dirty="0" smtClean="0"/>
              <a:t> e-mail to:</a:t>
            </a:r>
          </a:p>
          <a:p>
            <a:pPr eaLnBrk="1" hangingPunct="1">
              <a:defRPr/>
            </a:pPr>
            <a:r>
              <a:rPr lang="en-US" sz="1400" b="1" dirty="0" smtClean="0"/>
              <a:t>            </a:t>
            </a:r>
            <a:r>
              <a:rPr lang="en-US" sz="1800" b="1" dirty="0" err="1" smtClean="0">
                <a:solidFill>
                  <a:schemeClr val="accent2"/>
                </a:solidFill>
              </a:rPr>
              <a:t>sima-md@hotmail.com</a:t>
            </a:r>
            <a:endParaRPr lang="en-US" sz="1800" b="1" dirty="0" smtClean="0">
              <a:solidFill>
                <a:schemeClr val="accent2"/>
              </a:solidFill>
            </a:endParaRPr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 flipH="1">
            <a:off x="3144010" y="4382224"/>
            <a:ext cx="2863325" cy="84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74" tIns="50937" rIns="101874" bIns="50937">
            <a:spAutoFit/>
          </a:bodyPr>
          <a:lstStyle/>
          <a:p>
            <a:pPr defTabSz="1019175">
              <a:defRPr/>
            </a:pPr>
            <a:r>
              <a:rPr lang="en-US" sz="1600" b="1" dirty="0">
                <a:latin typeface="Arial" charset="0"/>
                <a:ea typeface="ＭＳ Ｐゴシック" charset="0"/>
              </a:rPr>
              <a:t>3180 Willow Lane Suite 200</a:t>
            </a:r>
            <a:br>
              <a:rPr lang="en-US" sz="1600" b="1" dirty="0">
                <a:latin typeface="Arial" charset="0"/>
                <a:ea typeface="ＭＳ Ｐゴシック" charset="0"/>
              </a:rPr>
            </a:br>
            <a:r>
              <a:rPr lang="en-US" sz="1600" b="1" dirty="0">
                <a:latin typeface="Arial" charset="0"/>
                <a:ea typeface="ＭＳ Ｐゴシック" charset="0"/>
              </a:rPr>
              <a:t>Westlake Village, CA 91361</a:t>
            </a:r>
          </a:p>
          <a:p>
            <a:pPr defTabSz="1019175">
              <a:defRPr/>
            </a:pPr>
            <a:r>
              <a:rPr lang="en-US" sz="1600" b="1" dirty="0">
                <a:latin typeface="Arial" charset="0"/>
                <a:ea typeface="ＭＳ Ｐゴシック" charset="0"/>
              </a:rPr>
              <a:t>Attn:  Dr. </a:t>
            </a:r>
            <a:r>
              <a:rPr lang="en-US" sz="1600" b="1" dirty="0" err="1">
                <a:latin typeface="Arial" charset="0"/>
                <a:ea typeface="ＭＳ Ｐゴシック" charset="0"/>
              </a:rPr>
              <a:t>Sima</a:t>
            </a:r>
            <a:endParaRPr lang="en-US" sz="1600" b="1" dirty="0">
              <a:latin typeface="Arial" charset="0"/>
              <a:ea typeface="ＭＳ Ｐゴシック" charset="0"/>
            </a:endParaRPr>
          </a:p>
        </p:txBody>
      </p:sp>
      <p:sp>
        <p:nvSpPr>
          <p:cNvPr id="17" name="Rectangle 78"/>
          <p:cNvSpPr>
            <a:spLocks noChangeArrowheads="1"/>
          </p:cNvSpPr>
          <p:nvPr/>
        </p:nvSpPr>
        <p:spPr bwMode="auto">
          <a:xfrm>
            <a:off x="3431482" y="3040363"/>
            <a:ext cx="2449958" cy="37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defTabSz="1019175">
              <a:defRPr/>
            </a:pPr>
            <a:r>
              <a:rPr lang="en-US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Health For Everyone</a:t>
            </a:r>
          </a:p>
        </p:txBody>
      </p:sp>
      <p:sp>
        <p:nvSpPr>
          <p:cNvPr id="18" name="Text Box 81"/>
          <p:cNvSpPr txBox="1">
            <a:spLocks noChangeArrowheads="1"/>
          </p:cNvSpPr>
          <p:nvPr/>
        </p:nvSpPr>
        <p:spPr bwMode="auto">
          <a:xfrm>
            <a:off x="2396173" y="2703877"/>
            <a:ext cx="4549993" cy="276999"/>
          </a:xfrm>
          <a:prstGeom prst="rect">
            <a:avLst/>
          </a:prstGeom>
          <a:solidFill>
            <a:srgbClr val="FFE2C5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 eaLnBrk="0" hangingPunct="0"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smtClean="0">
                <a:solidFill>
                  <a:schemeClr val="tx2"/>
                </a:solidFill>
              </a:rPr>
              <a:t>How to Make a Donation</a:t>
            </a:r>
          </a:p>
        </p:txBody>
      </p:sp>
      <p:pic>
        <p:nvPicPr>
          <p:cNvPr id="19" name="Picture 3" descr="HFE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755" y="464730"/>
            <a:ext cx="985730" cy="8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54250"/>
            <a:ext cx="7772400" cy="2916997"/>
          </a:xfrm>
        </p:spPr>
        <p:txBody>
          <a:bodyPr/>
          <a:lstStyle/>
          <a:p>
            <a:r>
              <a:rPr lang="en-US" sz="4800" dirty="0" smtClean="0">
                <a:latin typeface="Baskerville Old Face"/>
                <a:cs typeface="Baskerville Old Face"/>
              </a:rPr>
              <a:t>THANK YOU!</a:t>
            </a:r>
            <a:br>
              <a:rPr lang="en-US" sz="4800" dirty="0" smtClean="0">
                <a:latin typeface="Baskerville Old Face"/>
                <a:cs typeface="Baskerville Old Face"/>
              </a:rPr>
            </a:br>
            <a:r>
              <a:rPr lang="en-US" sz="4800" dirty="0" smtClean="0">
                <a:latin typeface="Baskerville Old Face"/>
                <a:cs typeface="Baskerville Old Face"/>
              </a:rPr>
              <a:t>For your generous donations and keep us in your Prayers</a:t>
            </a:r>
            <a:endParaRPr lang="en-US" sz="4800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239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237" y="5200665"/>
            <a:ext cx="6758772" cy="992309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Baskerville Old Face"/>
                <a:cs typeface="Baskerville Old Face"/>
              </a:rPr>
              <a:t>A peaceful and beautiful country destructed during the longest war in history. </a:t>
            </a:r>
            <a:endParaRPr lang="en-US" sz="2400" b="1" dirty="0">
              <a:solidFill>
                <a:schemeClr val="bg1"/>
              </a:solidFill>
              <a:latin typeface="Baskerville Old Face"/>
              <a:cs typeface="Baskerville Old Face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5" y="1067840"/>
            <a:ext cx="6489290" cy="4241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4984" y="751074"/>
            <a:ext cx="6758773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Dr.  Sima’s family home  after the conflict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24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na\Pictures\clinic pic wth jenn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708" y="851712"/>
            <a:ext cx="6818671" cy="511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4228" y="5574894"/>
            <a:ext cx="7054652" cy="523220"/>
          </a:xfrm>
          <a:prstGeom prst="rect">
            <a:avLst/>
          </a:prstGeom>
          <a:solidFill>
            <a:srgbClr val="5BD4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We will not give up and will restore our country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47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na\Pictures\clinic pic wth jenny\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156" y="984444"/>
            <a:ext cx="6420465" cy="4815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1920" y="5471650"/>
            <a:ext cx="6671204" cy="523220"/>
          </a:xfrm>
          <a:prstGeom prst="rect">
            <a:avLst/>
          </a:prstGeom>
          <a:solidFill>
            <a:srgbClr val="79C2F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Clinic during construction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175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1 (2).JPG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3582" y="1032883"/>
            <a:ext cx="6592450" cy="441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199337" y="5589634"/>
            <a:ext cx="6735295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medical clinic came out of the ashes of destruction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304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DSC0165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7693" y="670123"/>
            <a:ext cx="5336281" cy="5198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37419" y="5914805"/>
            <a:ext cx="7329949" cy="405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 smtClean="0">
                <a:latin typeface="Baskerville Old Face"/>
                <a:cs typeface="Baskerville Old Face"/>
              </a:rPr>
              <a:t>Meet our talented, caring doctors and staff</a:t>
            </a:r>
            <a:endParaRPr lang="en-US" sz="2000" b="1" dirty="0">
              <a:latin typeface="Baskerville Old Face"/>
              <a:cs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18169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Pictures\enhanced trip photos\DSC016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920" y="807720"/>
            <a:ext cx="6776720" cy="50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970" y="5890260"/>
            <a:ext cx="803787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Free vaccinations and family planning are provided in the clinic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12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na\Pictures\enhanced trip photos\computer room #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24" y="809464"/>
            <a:ext cx="6405225" cy="4803919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1204" y="4940723"/>
            <a:ext cx="6891923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Four computers, 10 computer tables, and the floor carpet are donated by “Health For Everyone” at the beginning of May 2014.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99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1231</TotalTime>
  <Words>382</Words>
  <Application>Microsoft Office PowerPoint</Application>
  <PresentationFormat>On-screen Show (4:3)</PresentationFormat>
  <Paragraphs>51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Horizon</vt:lpstr>
      <vt:lpstr>PowerPoint Presentation</vt:lpstr>
      <vt:lpstr>PowerPoint Presentation</vt:lpstr>
      <vt:lpstr>A peaceful and beautiful country destructed during the longest war in history.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For your generous donations and keep us in your Prayers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Anwar</dc:creator>
  <cp:lastModifiedBy>AutoBVT</cp:lastModifiedBy>
  <cp:revision>104</cp:revision>
  <dcterms:created xsi:type="dcterms:W3CDTF">2014-04-28T02:17:08Z</dcterms:created>
  <dcterms:modified xsi:type="dcterms:W3CDTF">2014-06-02T04:58:01Z</dcterms:modified>
</cp:coreProperties>
</file>